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7"/>
  </p:notesMasterIdLst>
  <p:handoutMasterIdLst>
    <p:handoutMasterId r:id="rId18"/>
  </p:handoutMasterIdLst>
  <p:sldIdLst>
    <p:sldId id="346" r:id="rId2"/>
    <p:sldId id="360" r:id="rId3"/>
    <p:sldId id="372" r:id="rId4"/>
    <p:sldId id="373" r:id="rId5"/>
    <p:sldId id="371" r:id="rId6"/>
    <p:sldId id="362" r:id="rId7"/>
    <p:sldId id="379" r:id="rId8"/>
    <p:sldId id="380" r:id="rId9"/>
    <p:sldId id="381" r:id="rId10"/>
    <p:sldId id="382" r:id="rId11"/>
    <p:sldId id="370" r:id="rId12"/>
    <p:sldId id="355" r:id="rId13"/>
    <p:sldId id="375" r:id="rId14"/>
    <p:sldId id="283" r:id="rId15"/>
    <p:sldId id="376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4B8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97" autoAdjust="0"/>
    <p:restoredTop sz="78488" autoAdjust="0"/>
  </p:normalViewPr>
  <p:slideViewPr>
    <p:cSldViewPr>
      <p:cViewPr>
        <p:scale>
          <a:sx n="50" d="100"/>
          <a:sy n="50" d="100"/>
        </p:scale>
        <p:origin x="586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57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24182-F813-41A3-847F-478B6F302180}" type="datetimeFigureOut">
              <a:rPr lang="en-SG" smtClean="0"/>
              <a:t>28/2/2015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E8ADB-52D6-4192-BD61-0BFF8CD793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7990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97735-66ED-401F-A8CB-63D2C1298D35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82D29-BA7D-48CF-8CC9-C4B2B2DEFD9F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761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7366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47427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1997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557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9626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9804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34434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2D29-BA7D-48CF-8CC9-C4B2B2DEFD9F}" type="slidenum">
              <a:rPr lang="en-SG" smtClean="0"/>
              <a:pPr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8472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A6182E-F5C6-4EDD-B9A5-23887C612F3A}" type="datetimeFigureOut">
              <a:rPr lang="en-SG" smtClean="0"/>
              <a:pPr/>
              <a:t>28/2/2015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F4E2196-9971-44CB-8F4E-937EC80ED6EB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20" y="1340768"/>
            <a:ext cx="7558608" cy="13980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Jubilee:</a:t>
            </a:r>
            <a:r>
              <a:rPr lang="en-US" sz="4400" dirty="0" smtClean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b="0" dirty="0" smtClean="0"/>
              <a:t>Release</a:t>
            </a:r>
            <a:r>
              <a:rPr lang="en-US" sz="4400" b="0" dirty="0" smtClean="0"/>
              <a:t>, </a:t>
            </a:r>
            <a:r>
              <a:rPr lang="en-US" sz="4400" b="0" dirty="0" smtClean="0"/>
              <a:t/>
            </a:r>
            <a:br>
              <a:rPr lang="en-US" sz="4400" b="0" dirty="0" smtClean="0"/>
            </a:br>
            <a:r>
              <a:rPr lang="en-US" sz="4400" b="0" dirty="0" smtClean="0"/>
              <a:t>Restoration,</a:t>
            </a:r>
            <a:br>
              <a:rPr lang="en-US" sz="4400" b="0" dirty="0" smtClean="0"/>
            </a:br>
            <a:r>
              <a:rPr lang="en-US" sz="4400" b="0" dirty="0" smtClean="0"/>
              <a:t> Revaluation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SG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60304" y="3501008"/>
            <a:ext cx="6408040" cy="1152128"/>
          </a:xfrm>
        </p:spPr>
        <p:txBody>
          <a:bodyPr>
            <a:normAutofit/>
          </a:bodyPr>
          <a:lstStyle/>
          <a:p>
            <a:pPr algn="ctr"/>
            <a:endParaRPr lang="en-US" sz="2400" dirty="0" smtClean="0"/>
          </a:p>
          <a:p>
            <a:pPr algn="ctr"/>
            <a:endParaRPr lang="en-SG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41628" y="5579948"/>
            <a:ext cx="366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Bethesda Cathedral; Sat 28 Feb 2015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Jubilee: Personal Application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Revaluation (fresh start to God-ordained fullness)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Identity in God and His plan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God has determined a value for you; the world’s, or your own assessment … is wrong!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Confidence in your inclusion in God’s Plan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New start to achieve full potential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Jubilee: </a:t>
            </a:r>
            <a:r>
              <a:rPr lang="en-US" sz="3600" dirty="0" smtClean="0"/>
              <a:t>From </a:t>
            </a:r>
            <a:r>
              <a:rPr lang="en-US" sz="3600" dirty="0" smtClean="0"/>
              <a:t>Knowledge to Action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Release</a:t>
            </a:r>
            <a:endParaRPr lang="en-US" sz="35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From captivity/slavery</a:t>
            </a:r>
            <a:endParaRPr lang="en-SG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Restoration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To </a:t>
            </a:r>
            <a:r>
              <a:rPr lang="en-US" dirty="0"/>
              <a:t>rights and </a:t>
            </a:r>
            <a:r>
              <a:rPr lang="en-US" dirty="0" smtClean="0"/>
              <a:t>entitlements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Revaluation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Fresh start to God-ordained fullness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PREREQUISITE: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Knowledge &gt; Desire &gt; Action</a:t>
            </a:r>
            <a:endParaRPr lang="en-SG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 Declaration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Positioning with God</a:t>
            </a:r>
            <a:endParaRPr lang="en-US" sz="3500" dirty="0" smtClean="0">
              <a:solidFill>
                <a:srgbClr val="FF0000"/>
              </a:solidFill>
            </a:endParaRPr>
          </a:p>
          <a:p>
            <a:r>
              <a:rPr lang="en-SG" dirty="0" smtClean="0"/>
              <a:t>Dear Heavenly Father, I thank you that I am your child.  I confess my sins and sincerely repent of them.  I submit myself afresh to your lordship in all areas of my life.  </a:t>
            </a:r>
          </a:p>
          <a:p>
            <a:pPr marL="51435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Releasing Power of Prophetic Jubilee Timing</a:t>
            </a:r>
            <a:endParaRPr lang="en-US" sz="3500" dirty="0">
              <a:solidFill>
                <a:srgbClr val="FF0000"/>
              </a:solidFill>
            </a:endParaRPr>
          </a:p>
          <a:p>
            <a:r>
              <a:rPr lang="en-SG" dirty="0" smtClean="0"/>
              <a:t>I recognise the power of the mere fact that </a:t>
            </a:r>
            <a:r>
              <a:rPr lang="en-SG" dirty="0" smtClean="0"/>
              <a:t>I am living in Singapore during this season of Jubilee. </a:t>
            </a:r>
          </a:p>
          <a:p>
            <a:r>
              <a:rPr lang="en-SG" dirty="0" smtClean="0"/>
              <a:t>I declare this recognition</a:t>
            </a:r>
            <a:r>
              <a:rPr lang="en-SG" dirty="0" smtClean="0"/>
              <a:t> in the spirit world.</a:t>
            </a:r>
          </a:p>
          <a:p>
            <a:r>
              <a:rPr lang="en-SG" dirty="0" smtClean="0"/>
              <a:t>I claim my Jubilee rights of Release from captivity and slavery, Restoration of spiritual rights and entitlements, and Revaluation with a fresh start to God-ordained fullness.</a:t>
            </a:r>
          </a:p>
          <a:p>
            <a:r>
              <a:rPr lang="en-SG" dirty="0" smtClean="0"/>
              <a:t>I pray this so that God’s sovereign will may be done in my life starting afresh this Jubilee year in Singapore.</a:t>
            </a:r>
          </a:p>
          <a:p>
            <a:r>
              <a:rPr lang="en-SG" dirty="0" smtClean="0"/>
              <a:t>I pray this in the Name of Jesus Christ of Nazareth, the Son of Man and the Son of God.  Amen. </a:t>
            </a:r>
            <a:endParaRPr lang="en-SG" dirty="0" smtClean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0546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Jubilee: </a:t>
            </a:r>
            <a:r>
              <a:rPr lang="en-US" sz="3600" dirty="0" smtClean="0"/>
              <a:t>What about Singapore?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Release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Mammon: </a:t>
            </a:r>
            <a:r>
              <a:rPr lang="en-SG" dirty="0" smtClean="0"/>
              <a:t>Constant b</a:t>
            </a:r>
            <a:r>
              <a:rPr lang="en-SG" dirty="0" smtClean="0"/>
              <a:t>ondage to get ‘more’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Fear: Need for affirmation of men, fear of failure</a:t>
            </a:r>
            <a:endParaRPr lang="en-SG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Restoration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Church to hear directions of the its Shepherd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Common vision with d</a:t>
            </a:r>
            <a:r>
              <a:rPr lang="en-SG" dirty="0" smtClean="0"/>
              <a:t>estiny </a:t>
            </a:r>
            <a:r>
              <a:rPr lang="en-SG" dirty="0" smtClean="0"/>
              <a:t>as ‘Antioch of Asia</a:t>
            </a:r>
            <a:r>
              <a:rPr lang="en-SG" dirty="0" smtClean="0"/>
              <a:t>’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Reclaim inheritance of national spiritual destiny</a:t>
            </a:r>
            <a:endParaRPr lang="en-SG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Revaluation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New confidence and determination in fulfilling God’s destiny for Singapore; </a:t>
            </a:r>
            <a:r>
              <a:rPr lang="en-SG" dirty="0" smtClean="0"/>
              <a:t>nothing less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New start to achieve full </a:t>
            </a:r>
            <a:r>
              <a:rPr lang="en-US" dirty="0" smtClean="0"/>
              <a:t>potential as Antioch of Asia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Shalom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Singapore’s Destiny: ‘Antioch of Asia’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Antioch Characteristics (Acts 11, 13)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Ministered to the Lord in prayer, fasting, total obedience to Holy Spirit (13:3) 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Believers first called ‘Christians’ or </a:t>
            </a:r>
            <a:r>
              <a:rPr lang="en-US" dirty="0" smtClean="0"/>
              <a:t>‘anointed ones’ </a:t>
            </a:r>
            <a:r>
              <a:rPr lang="en-US" dirty="0"/>
              <a:t>(11:26)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Multi-national, </a:t>
            </a:r>
            <a:r>
              <a:rPr lang="en-US" dirty="0"/>
              <a:t>5-fold ministers: prophets, apostles, </a:t>
            </a:r>
            <a:r>
              <a:rPr lang="en-US" dirty="0" smtClean="0"/>
              <a:t>evangelists, </a:t>
            </a:r>
            <a:r>
              <a:rPr lang="en-US" dirty="0"/>
              <a:t>pastors and teachers (13:1)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First preaching of gospel to gentiles (11:20)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Commissioned and sent apostles to nations (13:3)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Provided practical relief to Judea (11:28-30)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38484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God’s Prophetic Timing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500" b="1" dirty="0" smtClean="0">
                <a:solidFill>
                  <a:srgbClr val="FF0000"/>
                </a:solidFill>
              </a:rPr>
              <a:t>Passover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Israel Leaving Egypt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Israel Crossing Jordan into Promised Land (Josh 5:10)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Jesus’ Temple visit with parents (</a:t>
            </a:r>
            <a:r>
              <a:rPr lang="en-US" dirty="0" err="1" smtClean="0"/>
              <a:t>Lk</a:t>
            </a:r>
            <a:r>
              <a:rPr lang="en-US" dirty="0" smtClean="0"/>
              <a:t> 2:41-42)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Jesus’ clearing of Temple and start of ministry (</a:t>
            </a:r>
            <a:r>
              <a:rPr lang="en-US" dirty="0" err="1" smtClean="0"/>
              <a:t>Jn</a:t>
            </a:r>
            <a:r>
              <a:rPr lang="en-US" dirty="0" smtClean="0"/>
              <a:t> 2:13,23)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Jesus’ Crucifixion (</a:t>
            </a:r>
            <a:r>
              <a:rPr lang="en-US" dirty="0" err="1" smtClean="0"/>
              <a:t>Jn</a:t>
            </a:r>
            <a:r>
              <a:rPr lang="en-US" dirty="0" smtClean="0"/>
              <a:t> 19:14)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Blood Moons</a:t>
            </a:r>
            <a:endParaRPr lang="en-US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Coincidence with key Jewish festivals</a:t>
            </a:r>
          </a:p>
        </p:txBody>
      </p:sp>
    </p:spTree>
    <p:extLst>
      <p:ext uri="{BB962C8B-B14F-4D97-AF65-F5344CB8AC3E}">
        <p14:creationId xmlns:p14="http://schemas.microsoft.com/office/powerpoint/2010/main" val="34253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God is Interested in Nations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Concept created </a:t>
            </a:r>
            <a:r>
              <a:rPr lang="en-US" dirty="0" smtClean="0">
                <a:solidFill>
                  <a:srgbClr val="FF0000"/>
                </a:solidFill>
              </a:rPr>
              <a:t>by God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God is creator of “nations”; He allocated “exact places where they should live” (Acts 17:26)</a:t>
            </a:r>
            <a:endParaRPr lang="en-SG" dirty="0" smtClean="0"/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Israel </a:t>
            </a:r>
            <a:r>
              <a:rPr lang="en-US" dirty="0">
                <a:solidFill>
                  <a:srgbClr val="FF0000"/>
                </a:solidFill>
              </a:rPr>
              <a:t>as testimony to nations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/>
              <a:t>Israel brought out of Egypt, given laws to govern society as testimony to other nations (</a:t>
            </a:r>
            <a:r>
              <a:rPr lang="en-SG" dirty="0" err="1"/>
              <a:t>Deut</a:t>
            </a:r>
            <a:r>
              <a:rPr lang="en-SG" dirty="0"/>
              <a:t> 4:6-8)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</a:rPr>
              <a:t>Prophecies directed at named nations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/>
              <a:t>Majority of OT prophecies named nations</a:t>
            </a:r>
            <a:endParaRPr lang="en-US" dirty="0"/>
          </a:p>
          <a:p>
            <a:pPr marL="0" indent="0">
              <a:buNone/>
            </a:pPr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31015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God is Interested in Nations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Great Commission </a:t>
            </a:r>
            <a:r>
              <a:rPr lang="en-US" dirty="0" smtClean="0">
                <a:solidFill>
                  <a:srgbClr val="FF0000"/>
                </a:solidFill>
              </a:rPr>
              <a:t>focused 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“Go and make disciples of all nations” (Matt 28:19)</a:t>
            </a:r>
            <a:endParaRPr lang="en-SG" dirty="0" smtClean="0"/>
          </a:p>
          <a:p>
            <a:pPr marL="0" indent="0">
              <a:buNone/>
            </a:pPr>
            <a:endParaRPr lang="en-SG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Nations exist even after the Millennium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“…nations will walk by its (New Jerusalem) light and the kings of the earth will bring their splendour into it” (Rev 21:24)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Leaves from tree of life in New Jerusalem will be for “healing of the nations (Rev 22:2)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0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 in </a:t>
            </a:r>
            <a:r>
              <a:rPr lang="en-US" sz="3600" dirty="0" smtClean="0"/>
              <a:t>Biblical Israel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572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Jubilee </a:t>
            </a:r>
            <a:r>
              <a:rPr lang="en-US" dirty="0" smtClean="0">
                <a:solidFill>
                  <a:srgbClr val="FF0000"/>
                </a:solidFill>
              </a:rPr>
              <a:t>begins at end of the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year of the 7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7-year cycle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Lev 25:8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/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</a:rPr>
              <a:t>One year period starting at beginning of 50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year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/>
              <a:t>Lev 25:10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Start </a:t>
            </a:r>
            <a:r>
              <a:rPr lang="en-US" dirty="0" smtClean="0">
                <a:solidFill>
                  <a:srgbClr val="FF0000"/>
                </a:solidFill>
              </a:rPr>
              <a:t>of cycles </a:t>
            </a:r>
            <a:r>
              <a:rPr lang="en-US" dirty="0" smtClean="0">
                <a:solidFill>
                  <a:srgbClr val="FF0000"/>
                </a:solidFill>
              </a:rPr>
              <a:t>when Israel entered </a:t>
            </a:r>
            <a:r>
              <a:rPr lang="en-US" dirty="0" smtClean="0">
                <a:solidFill>
                  <a:srgbClr val="FF0000"/>
                </a:solidFill>
              </a:rPr>
              <a:t>Promised Land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/>
              <a:t>Lev </a:t>
            </a:r>
            <a:r>
              <a:rPr lang="en-SG" dirty="0" smtClean="0"/>
              <a:t>25:2</a:t>
            </a:r>
            <a:endParaRPr lang="en-SG" dirty="0"/>
          </a:p>
          <a:p>
            <a:pPr marL="0" indent="0">
              <a:buNone/>
            </a:pPr>
            <a:endParaRPr lang="en-SG" dirty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Signaled </a:t>
            </a:r>
            <a:r>
              <a:rPr lang="en-US" dirty="0" smtClean="0">
                <a:solidFill>
                  <a:srgbClr val="FF0000"/>
                </a:solidFill>
              </a:rPr>
              <a:t>by trumpet sound (‘</a:t>
            </a:r>
            <a:r>
              <a:rPr lang="en-US" dirty="0" err="1">
                <a:solidFill>
                  <a:srgbClr val="FF0000"/>
                </a:solidFill>
              </a:rPr>
              <a:t>y</a:t>
            </a:r>
            <a:r>
              <a:rPr lang="en-US" dirty="0" err="1" smtClean="0">
                <a:solidFill>
                  <a:srgbClr val="FF0000"/>
                </a:solidFill>
              </a:rPr>
              <a:t>obel</a:t>
            </a:r>
            <a:r>
              <a:rPr lang="en-US" dirty="0" smtClean="0">
                <a:solidFill>
                  <a:srgbClr val="FF0000"/>
                </a:solidFill>
              </a:rPr>
              <a:t>’) throughout the whole land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Lev </a:t>
            </a:r>
            <a:r>
              <a:rPr lang="en-SG" dirty="0" smtClean="0"/>
              <a:t>25:9</a:t>
            </a:r>
            <a:endParaRPr lang="en-SG" dirty="0"/>
          </a:p>
          <a:p>
            <a:pPr marL="0" indent="0">
              <a:buNone/>
            </a:pPr>
            <a:endParaRPr lang="en-S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7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Jubilee: Key Outcomes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Release (Lev 25:39-41,54)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Those who had sold themselves as slaves would be released at the Jubilee</a:t>
            </a:r>
          </a:p>
          <a:p>
            <a:pPr marL="0" indent="0">
              <a:buNone/>
            </a:pPr>
            <a:endParaRPr lang="en-SG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Restoration (Lev 25:28)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All land in Israel allocated by family, and if sold, would be returned to original family owners at Jubilee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</a:rPr>
              <a:t>Revaluation (Lev 25:16-16)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All </a:t>
            </a:r>
            <a:r>
              <a:rPr lang="en-SG" dirty="0"/>
              <a:t>land </a:t>
            </a:r>
            <a:r>
              <a:rPr lang="en-SG" dirty="0" smtClean="0"/>
              <a:t>prices reset to full value at start of Jubilee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3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 in Singapore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208912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History: Independence </a:t>
            </a:r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 smtClean="0">
                <a:solidFill>
                  <a:srgbClr val="FF0000"/>
                </a:solidFill>
              </a:rPr>
              <a:t>9 </a:t>
            </a:r>
            <a:r>
              <a:rPr lang="en-US" dirty="0" smtClean="0">
                <a:solidFill>
                  <a:srgbClr val="FF0000"/>
                </a:solidFill>
              </a:rPr>
              <a:t>Aug 1965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Start of 50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year (Jubilee) on 10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Aug 2014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SG" dirty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Various </a:t>
            </a:r>
            <a:r>
              <a:rPr lang="en-US" dirty="0" smtClean="0">
                <a:solidFill>
                  <a:srgbClr val="FF0000"/>
                </a:solidFill>
              </a:rPr>
              <a:t>Jubilee  commemorations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smtClean="0">
                <a:solidFill>
                  <a:srgbClr val="FF0000"/>
                </a:solidFill>
              </a:rPr>
              <a:t>Singapore since then, </a:t>
            </a:r>
            <a:r>
              <a:rPr lang="en-US" dirty="0" smtClean="0">
                <a:solidFill>
                  <a:srgbClr val="FF0000"/>
                </a:solidFill>
              </a:rPr>
              <a:t>including blowing of trumpets throughout island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End of </a:t>
            </a:r>
            <a:r>
              <a:rPr lang="en-US" dirty="0" smtClean="0">
                <a:solidFill>
                  <a:srgbClr val="FF0000"/>
                </a:solidFill>
              </a:rPr>
              <a:t>Singapore’s Jubilee </a:t>
            </a:r>
            <a:r>
              <a:rPr lang="en-US" dirty="0" smtClean="0">
                <a:solidFill>
                  <a:srgbClr val="FF0000"/>
                </a:solidFill>
              </a:rPr>
              <a:t>on 9 Aug 2015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SG" dirty="0"/>
          </a:p>
          <a:p>
            <a:pPr marL="0" indent="0">
              <a:buNone/>
            </a:pPr>
            <a:endParaRPr lang="en-S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Jubilee: </a:t>
            </a:r>
            <a:r>
              <a:rPr lang="en-US" sz="3600" dirty="0" smtClean="0"/>
              <a:t>Personal Application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Release (from </a:t>
            </a:r>
            <a:r>
              <a:rPr lang="en-US" sz="3500" dirty="0" smtClean="0">
                <a:solidFill>
                  <a:srgbClr val="FF0000"/>
                </a:solidFill>
              </a:rPr>
              <a:t>captivity/slavery)</a:t>
            </a:r>
            <a:endParaRPr lang="en-US" sz="35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Habitual sin, addictions and </a:t>
            </a:r>
            <a:r>
              <a:rPr lang="en-US" dirty="0"/>
              <a:t> </a:t>
            </a:r>
            <a:r>
              <a:rPr lang="en-US" dirty="0" smtClean="0"/>
              <a:t>other </a:t>
            </a:r>
            <a:r>
              <a:rPr lang="en-US" dirty="0" smtClean="0"/>
              <a:t>bondages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Generational curses</a:t>
            </a:r>
            <a:endParaRPr lang="en-SG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Lack of anointing; inability to sense God’s presence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Sense of being surrounded; overwhelmed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Spiritual dryness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Confusion, Fear </a:t>
            </a:r>
            <a:r>
              <a:rPr lang="en-SG" dirty="0" smtClean="0"/>
              <a:t>and </a:t>
            </a:r>
            <a:r>
              <a:rPr lang="en-SG" dirty="0" smtClean="0"/>
              <a:t>Intimidation</a:t>
            </a:r>
            <a:endParaRPr lang="en-SG" dirty="0" smtClean="0"/>
          </a:p>
          <a:p>
            <a:pPr marL="0" indent="0">
              <a:buNone/>
            </a:pPr>
            <a:endParaRPr lang="en-S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6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064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Jubilee: Personal Application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5312"/>
            <a:ext cx="8064896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Restoration (to rights and entitlements)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Against deafness: Hearing God</a:t>
            </a:r>
            <a:endParaRPr lang="en-US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Against blindness: Vision</a:t>
            </a:r>
            <a:r>
              <a:rPr lang="en-US" dirty="0"/>
              <a:t> </a:t>
            </a:r>
            <a:r>
              <a:rPr lang="en-US" dirty="0" smtClean="0"/>
              <a:t>of personal calling and destiny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Against deception: Authority in warfare</a:t>
            </a:r>
            <a:endParaRPr lang="en-SG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SG" dirty="0" smtClean="0"/>
              <a:t>Inheritance </a:t>
            </a:r>
            <a:r>
              <a:rPr lang="en-SG" dirty="0"/>
              <a:t>as children of God (</a:t>
            </a:r>
            <a:r>
              <a:rPr lang="en-SG" dirty="0" err="1" smtClean="0"/>
              <a:t>Eph</a:t>
            </a:r>
            <a:r>
              <a:rPr lang="en-SG" dirty="0" smtClean="0"/>
              <a:t> 1:18-23)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0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23758</TotalTime>
  <Words>857</Words>
  <Application>Microsoft Office PowerPoint</Application>
  <PresentationFormat>On-screen Show (4:3)</PresentationFormat>
  <Paragraphs>138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Jubilee:  Release,  Restoration,  Revaluation     </vt:lpstr>
      <vt:lpstr>God’s Prophetic Timing</vt:lpstr>
      <vt:lpstr>God is Interested in Nations</vt:lpstr>
      <vt:lpstr>God is Interested in Nations</vt:lpstr>
      <vt:lpstr>Jubilee in Biblical Israel</vt:lpstr>
      <vt:lpstr>Jubilee: Key Outcomes</vt:lpstr>
      <vt:lpstr>Jubilee in Singapore</vt:lpstr>
      <vt:lpstr>Jubilee: Personal Application</vt:lpstr>
      <vt:lpstr>Jubilee: Personal Application</vt:lpstr>
      <vt:lpstr>Jubilee: Personal Application</vt:lpstr>
      <vt:lpstr>Jubilee: From Knowledge to Action</vt:lpstr>
      <vt:lpstr>Jubilee Declaration</vt:lpstr>
      <vt:lpstr>Jubilee: What about Singapore?</vt:lpstr>
      <vt:lpstr>PowerPoint Presentation</vt:lpstr>
      <vt:lpstr>Singapore’s Destiny: ‘Antioch of Asia’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 Kingdom Come Ministries</dc:title>
  <dc:creator>User</dc:creator>
  <cp:lastModifiedBy>nigel</cp:lastModifiedBy>
  <cp:revision>456</cp:revision>
  <cp:lastPrinted>2014-11-28T05:23:36Z</cp:lastPrinted>
  <dcterms:created xsi:type="dcterms:W3CDTF">2011-10-05T22:42:48Z</dcterms:created>
  <dcterms:modified xsi:type="dcterms:W3CDTF">2015-02-28T07:44:24Z</dcterms:modified>
</cp:coreProperties>
</file>